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6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1486D-0A4B-4D0F-82D2-4272FBD7CB5E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55340-EDF6-43FA-88C8-8BB9D71588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2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55340-EDF6-43FA-88C8-8BB9D71588F5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41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28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716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84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681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569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767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1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604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766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590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952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26. 8. 2022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4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05" y="70804"/>
            <a:ext cx="2543386" cy="1669638"/>
          </a:xfrm>
          <a:prstGeom prst="rect">
            <a:avLst/>
          </a:prstGeom>
        </p:spPr>
      </p:pic>
      <p:sp>
        <p:nvSpPr>
          <p:cNvPr id="139" name="BlokTextu 138"/>
          <p:cNvSpPr txBox="1"/>
          <p:nvPr/>
        </p:nvSpPr>
        <p:spPr>
          <a:xfrm>
            <a:off x="284714" y="120645"/>
            <a:ext cx="8859286" cy="166199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sk-SK" b="1" i="1" dirty="0" smtClean="0">
                <a:latin typeface="Arial Black" pitchFamily="34" charset="0"/>
                <a:cs typeface="Arial" pitchFamily="34" charset="0"/>
              </a:rPr>
              <a:t>                     VÝBER PROFESIONÁLNYCH VOJAKOV NA </a:t>
            </a:r>
          </a:p>
          <a:p>
            <a:pPr algn="ctr"/>
            <a:r>
              <a:rPr lang="sk-SK" sz="4000" b="1" i="1" dirty="0" smtClean="0">
                <a:latin typeface="Arial Black" pitchFamily="34" charset="0"/>
                <a:cs typeface="Arial" pitchFamily="34" charset="0"/>
              </a:rPr>
              <a:t>           HUMINT </a:t>
            </a:r>
          </a:p>
          <a:p>
            <a:pPr algn="ctr"/>
            <a:r>
              <a:rPr lang="sk-SK" b="1" i="1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                       </a:t>
            </a:r>
            <a:r>
              <a:rPr lang="sk-SK" b="1" i="1" dirty="0" smtClean="0">
                <a:latin typeface="Arial Black" pitchFamily="34" charset="0"/>
                <a:cs typeface="Arial" pitchFamily="34" charset="0"/>
              </a:rPr>
              <a:t>ODBORNÍK NA SPRAVODAJSTVO </a:t>
            </a:r>
          </a:p>
          <a:p>
            <a:pPr algn="ctr"/>
            <a:r>
              <a:rPr lang="sk-SK" b="1" i="1" dirty="0" smtClean="0">
                <a:latin typeface="Arial Black" pitchFamily="34" charset="0"/>
                <a:cs typeface="Arial" pitchFamily="34" charset="0"/>
              </a:rPr>
              <a:t>                         Z ĽUDSKÝCH ZDROJOV</a:t>
            </a:r>
          </a:p>
          <a:p>
            <a:pPr algn="ctr"/>
            <a:endParaRPr lang="sk-SK" sz="800" b="1" dirty="0">
              <a:solidFill>
                <a:srgbClr val="00B0F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1" name="BlokTextu 140"/>
          <p:cNvSpPr txBox="1"/>
          <p:nvPr/>
        </p:nvSpPr>
        <p:spPr>
          <a:xfrm>
            <a:off x="69861" y="1708837"/>
            <a:ext cx="47901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200" b="1" u="sng" dirty="0" smtClean="0">
                <a:latin typeface="Arial" pitchFamily="34" charset="0"/>
                <a:cs typeface="Arial" pitchFamily="34" charset="0"/>
              </a:rPr>
              <a:t>Požadované hodnosti: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NADPORUČÍK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PORUČÍK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NADROTMAJSTER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ROTMAJSTRER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– (spĺňajúci podmienky na povýšenie do hodnosti nadrotmajstra)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ROTNÝ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ČATÁR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DESIATNIK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– (spĺňajúci podmienky na povýšenie do hodnosti čatár).</a:t>
            </a:r>
          </a:p>
        </p:txBody>
      </p:sp>
      <p:sp>
        <p:nvSpPr>
          <p:cNvPr id="138" name="BlokTextu 137"/>
          <p:cNvSpPr txBox="1"/>
          <p:nvPr/>
        </p:nvSpPr>
        <p:spPr>
          <a:xfrm>
            <a:off x="2" y="6355214"/>
            <a:ext cx="9143998" cy="492443"/>
          </a:xfrm>
          <a:prstGeom prst="rect">
            <a:avLst/>
          </a:prstGeom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1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TELEFÓNNE ČÍSLA, NA KTORÝCH DOSTANETE ODPOVEDE NA VAŠE OTÁZKY O VÝBERE:</a:t>
            </a:r>
          </a:p>
          <a:p>
            <a:pPr algn="ctr"/>
            <a:r>
              <a:rPr lang="sk-SK" sz="1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0918 904 781, 0960 524 670, 0960 524 620</a:t>
            </a:r>
            <a:r>
              <a:rPr lang="sk-SK" sz="13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, 0960 524 </a:t>
            </a:r>
            <a:r>
              <a:rPr lang="sk-SK" sz="1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610, 0960 311 791, 0960 338 204</a:t>
            </a:r>
          </a:p>
        </p:txBody>
      </p:sp>
      <p:sp>
        <p:nvSpPr>
          <p:cNvPr id="147" name="BlokTextu 146"/>
          <p:cNvSpPr txBox="1"/>
          <p:nvPr/>
        </p:nvSpPr>
        <p:spPr>
          <a:xfrm>
            <a:off x="5294381" y="1801388"/>
            <a:ext cx="38164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200" b="1" u="sng" dirty="0" smtClean="0">
                <a:latin typeface="Arial" pitchFamily="34" charset="0"/>
                <a:cs typeface="Arial" pitchFamily="34" charset="0"/>
              </a:rPr>
              <a:t>Čo ponúkame</a:t>
            </a:r>
            <a:r>
              <a:rPr lang="sk-SK" sz="1200" b="1" u="sng" dirty="0">
                <a:latin typeface="Arial" pitchFamily="34" charset="0"/>
                <a:cs typeface="Arial" pitchFamily="34" charset="0"/>
              </a:rPr>
              <a:t>?</a:t>
            </a:r>
            <a:endParaRPr lang="sk-SK" sz="1200" b="1" u="sng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Účasť na zahraničných kurzoch a cvičeniach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Jazykové vzdelávanie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Možnosť účasti v zahraničných operáciách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Perspektíva dlhodobého zotrvania v špecializácií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Priestor na </a:t>
            </a:r>
            <a:r>
              <a:rPr lang="sk-SK" sz="1200" dirty="0">
                <a:latin typeface="Arial" pitchFamily="34" charset="0"/>
                <a:cs typeface="Arial" pitchFamily="34" charset="0"/>
              </a:rPr>
              <a:t>k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ariérny rast a sebavzdelávanie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 Vykonávanie zoskokov padákom</a:t>
            </a:r>
          </a:p>
        </p:txBody>
      </p:sp>
      <p:sp>
        <p:nvSpPr>
          <p:cNvPr id="148" name="BlokTextu 147"/>
          <p:cNvSpPr txBox="1"/>
          <p:nvPr/>
        </p:nvSpPr>
        <p:spPr>
          <a:xfrm>
            <a:off x="69861" y="3647829"/>
            <a:ext cx="47901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u="sng" dirty="0" smtClean="0">
                <a:latin typeface="Arial" pitchFamily="34" charset="0"/>
                <a:cs typeface="Arial" pitchFamily="34" charset="0"/>
              </a:rPr>
              <a:t>Podmienky na zaradenie PrV do výberu:</a:t>
            </a:r>
          </a:p>
          <a:p>
            <a:pPr marL="265113" indent="-265113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Držiteľ národnej bezpečnostnej previerky „V“ </a:t>
            </a:r>
          </a:p>
          <a:p>
            <a:pPr marL="265113" indent="-265113"/>
            <a:r>
              <a:rPr lang="sk-SK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s predpokladom na udelenie stupňa „T“, resp. „PT“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Jazyková spôsobilosť z AJ – na komunikatívnej úrovni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Minimálna služba v OS SR – 3 roky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Zdravotná klasifikácia „A“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Znalosť práce s PC (bežne používaný softvér MS Office)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Fyzicky zdatný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Služobné hodnotenie za posledné 2 roky – min. dobré výsledky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Držiteľ platného vodičského oprávnenia min. skupiny „B“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Zvládnuté základné bojové zručnosti na dobrej úrovni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Bez zjavných identifikačných znakov vonkajšieho vzhľadu osoby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Zaslanie požadovanej dokumentácie do </a:t>
            </a: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06</a:t>
            </a:r>
            <a:r>
              <a:rPr lang="sk-SK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.10.2022</a:t>
            </a:r>
            <a:endParaRPr lang="sk-SK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     na adresu:  VÚ 1008 Prešov, Čapajevova 38, 080 01 Prešov</a:t>
            </a:r>
          </a:p>
        </p:txBody>
      </p:sp>
      <p:sp>
        <p:nvSpPr>
          <p:cNvPr id="149" name="BlokTextu 148"/>
          <p:cNvSpPr txBox="1"/>
          <p:nvPr/>
        </p:nvSpPr>
        <p:spPr>
          <a:xfrm>
            <a:off x="5220072" y="3211208"/>
            <a:ext cx="392392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100" b="1" u="sng" dirty="0" smtClean="0">
                <a:latin typeface="Arial" pitchFamily="34" charset="0"/>
                <a:cs typeface="Arial" pitchFamily="34" charset="0"/>
              </a:rPr>
              <a:t>Požadovaná dokumentácia: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Písomná žiadosť PrV o zaradenie do výberu </a:t>
            </a:r>
          </a:p>
          <a:p>
            <a:pPr marL="182563" algn="just"/>
            <a:r>
              <a:rPr lang="sk-SK" sz="1100" b="1" dirty="0" smtClean="0">
                <a:latin typeface="Arial" pitchFamily="34" charset="0"/>
                <a:cs typeface="Arial" pitchFamily="34" charset="0"/>
              </a:rPr>
              <a:t>(podľa priloženého vzoru)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Overenú kópiu osobnej „B“ karty PrV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>
                <a:latin typeface="Arial" pitchFamily="34" charset="0"/>
                <a:cs typeface="Arial" pitchFamily="34" charset="0"/>
              </a:rPr>
              <a:t>Štruktúrovaný </a:t>
            </a: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životopis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Motivačný list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Lekárske potvrdenie o zdravotnej klasifikácii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Čestné vyhlásenie, </a:t>
            </a:r>
          </a:p>
          <a:p>
            <a:pPr marL="182563" indent="-182563" algn="just"/>
            <a:r>
              <a:rPr lang="sk-SK" sz="1100" b="1" dirty="0" smtClean="0">
                <a:latin typeface="Arial" pitchFamily="34" charset="0"/>
                <a:cs typeface="Arial" pitchFamily="34" charset="0"/>
              </a:rPr>
              <a:t>	že voči PrV nie je začaté trestné stíhanie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Kópia posledných dvoch služobných hodnotení PrV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Osvedčenie o jazykovej skúške podľa normy </a:t>
            </a:r>
          </a:p>
          <a:p>
            <a:pPr marL="182563" indent="-182563" algn="just"/>
            <a:r>
              <a:rPr lang="sk-SK" sz="1100" b="1" dirty="0">
                <a:latin typeface="Arial" pitchFamily="34" charset="0"/>
                <a:cs typeface="Arial" pitchFamily="34" charset="0"/>
              </a:rPr>
              <a:t>	</a:t>
            </a: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NATO STANAG (najvyššie dosiahnuté)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Kópia certifikátu bezpečnostnej previerky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Kópia prehľadu o neprítomnosti v štátnej službe </a:t>
            </a:r>
          </a:p>
          <a:p>
            <a:pPr marL="182563" lvl="1" indent="-182563" algn="just"/>
            <a:r>
              <a:rPr lang="sk-SK" sz="1100" b="1" dirty="0">
                <a:latin typeface="Arial" pitchFamily="34" charset="0"/>
                <a:cs typeface="Arial" pitchFamily="34" charset="0"/>
              </a:rPr>
              <a:t>	</a:t>
            </a: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za posledné 2 roky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Kópie dokladov o všetkých absolvovaných kurzoch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sk-SK" sz="11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36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324</Words>
  <Application>Microsoft Office PowerPoint</Application>
  <PresentationFormat>Prezentácia na obrazovke 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Motív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cp:lastModifiedBy>PILSAKOVA Eva</cp:lastModifiedBy>
  <cp:revision>65</cp:revision>
  <cp:lastPrinted>2018-07-23T14:35:12Z</cp:lastPrinted>
  <dcterms:modified xsi:type="dcterms:W3CDTF">2022-08-26T09:03:35Z</dcterms:modified>
</cp:coreProperties>
</file>